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3" r:id="rId3"/>
    <p:sldId id="344" r:id="rId4"/>
    <p:sldId id="345" r:id="rId5"/>
    <p:sldId id="346" r:id="rId6"/>
    <p:sldId id="347" r:id="rId7"/>
    <p:sldId id="34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2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6699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525" autoAdjust="0"/>
  </p:normalViewPr>
  <p:slideViewPr>
    <p:cSldViewPr snapToGrid="0">
      <p:cViewPr varScale="1">
        <p:scale>
          <a:sx n="83" d="100"/>
          <a:sy n="83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2A034-4B36-456F-A02A-6C34272CD5B3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BCDD8-7843-47D5-A77C-64E994D2921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9945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2e69a036-829c-4fd4-a1cf-5998c6a4be45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52450" y="954322"/>
            <a:ext cx="7595420" cy="1323707"/>
          </a:xfrm>
        </p:spPr>
        <p:txBody>
          <a:bodyPr>
            <a:normAutofit/>
          </a:bodyPr>
          <a:lstStyle/>
          <a:p>
            <a:r>
              <a:rPr lang="hr-HR" sz="6600" b="1" dirty="0" err="1">
                <a:solidFill>
                  <a:srgbClr val="FF0000"/>
                </a:solidFill>
              </a:rPr>
              <a:t>Culture</a:t>
            </a:r>
            <a:r>
              <a:rPr lang="hr-HR" sz="6600" b="1" dirty="0">
                <a:solidFill>
                  <a:srgbClr val="FF0000"/>
                </a:solidFill>
              </a:rPr>
              <a:t> spot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8322" y="3182921"/>
            <a:ext cx="8283677" cy="1655762"/>
          </a:xfrm>
        </p:spPr>
        <p:txBody>
          <a:bodyPr>
            <a:normAutofit/>
          </a:bodyPr>
          <a:lstStyle/>
          <a:p>
            <a:r>
              <a:rPr lang="hr-HR" sz="6600" dirty="0" err="1"/>
              <a:t>Christmas</a:t>
            </a:r>
            <a:r>
              <a:rPr lang="hr-HR" sz="6600" dirty="0"/>
              <a:t> </a:t>
            </a:r>
            <a:r>
              <a:rPr lang="hr-HR" sz="6600" dirty="0" err="1"/>
              <a:t>traditions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A51A0227-072A-4F5F-928C-E2C3E5CC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96" y="320040"/>
            <a:ext cx="4472418" cy="47472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925" y="-127635"/>
            <a:ext cx="4760701" cy="3927031"/>
          </a:xfrm>
          <a:prstGeom prst="rect">
            <a:avLst/>
          </a:pr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35D99776-4B38-47DF-A302-11AD9AF87A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337304" y="529256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06242" y="3209926"/>
            <a:ext cx="6500156" cy="30388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How do people celebrate Christmas?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are the Croatian customs?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200" i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do you do on Christmas day?</a:t>
            </a:r>
          </a:p>
        </p:txBody>
      </p:sp>
    </p:spTree>
    <p:extLst>
      <p:ext uri="{BB962C8B-B14F-4D97-AF65-F5344CB8AC3E}">
        <p14:creationId xmlns:p14="http://schemas.microsoft.com/office/powerpoint/2010/main" val="29460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23"/>
            <a:ext cx="5107410" cy="6749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87" y="954107"/>
            <a:ext cx="8382000" cy="58578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48357" y="4336026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božikovina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68757" y="5197270"/>
            <a:ext cx="132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imela</a:t>
            </a:r>
          </a:p>
        </p:txBody>
      </p:sp>
    </p:spTree>
    <p:extLst>
      <p:ext uri="{BB962C8B-B14F-4D97-AF65-F5344CB8AC3E}">
        <p14:creationId xmlns:p14="http://schemas.microsoft.com/office/powerpoint/2010/main" val="11264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5397"/>
            <a:ext cx="8382000" cy="5857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21" y="280594"/>
            <a:ext cx="6257004" cy="6162678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8613058" y="2217689"/>
            <a:ext cx="35346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Who </a:t>
            </a:r>
            <a:r>
              <a:rPr lang="hr-HR" sz="2800" b="1" dirty="0" err="1"/>
              <a:t>decorated</a:t>
            </a:r>
            <a:r>
              <a:rPr lang="hr-HR" sz="2800" b="1" dirty="0"/>
              <a:t>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Christmas</a:t>
            </a:r>
            <a:r>
              <a:rPr lang="hr-HR" sz="2800" b="1" dirty="0"/>
              <a:t> </a:t>
            </a:r>
            <a:r>
              <a:rPr lang="hr-HR" sz="2800" b="1" dirty="0" err="1"/>
              <a:t>tree</a:t>
            </a:r>
            <a:r>
              <a:rPr lang="hr-HR" sz="2800" b="1" dirty="0"/>
              <a:t> </a:t>
            </a:r>
            <a:r>
              <a:rPr lang="hr-HR" sz="2800" b="1" dirty="0" err="1"/>
              <a:t>first</a:t>
            </a:r>
            <a:r>
              <a:rPr lang="hr-HR" sz="2800" b="1" dirty="0"/>
              <a:t>?</a:t>
            </a:r>
          </a:p>
          <a:p>
            <a:endParaRPr lang="hr-HR" sz="2800" i="1" dirty="0"/>
          </a:p>
          <a:p>
            <a:r>
              <a:rPr lang="hr-HR" sz="2800" b="1" dirty="0" err="1"/>
              <a:t>What</a:t>
            </a:r>
            <a:r>
              <a:rPr lang="hr-HR" sz="2800" b="1" dirty="0"/>
              <a:t> </a:t>
            </a:r>
            <a:r>
              <a:rPr lang="hr-HR" sz="2800" b="1" dirty="0" err="1"/>
              <a:t>was</a:t>
            </a:r>
            <a:r>
              <a:rPr lang="hr-HR" sz="2800" b="1" dirty="0"/>
              <a:t> on </a:t>
            </a:r>
            <a:r>
              <a:rPr lang="hr-HR" sz="2800" b="1" dirty="0" err="1"/>
              <a:t>the</a:t>
            </a:r>
            <a:r>
              <a:rPr lang="hr-HR" sz="2800" b="1" dirty="0"/>
              <a:t> </a:t>
            </a:r>
            <a:r>
              <a:rPr lang="hr-HR" sz="2800" b="1" dirty="0" err="1"/>
              <a:t>first</a:t>
            </a:r>
            <a:r>
              <a:rPr lang="hr-HR" sz="2800" b="1" dirty="0"/>
              <a:t> </a:t>
            </a:r>
            <a:r>
              <a:rPr lang="hr-HR" sz="2800" b="1" dirty="0" err="1"/>
              <a:t>Christmas</a:t>
            </a:r>
            <a:r>
              <a:rPr lang="hr-HR" sz="2800" b="1" dirty="0"/>
              <a:t> </a:t>
            </a:r>
            <a:r>
              <a:rPr lang="hr-HR" sz="2800" b="1" dirty="0" err="1"/>
              <a:t>tree</a:t>
            </a:r>
            <a:r>
              <a:rPr lang="hr-HR" sz="2800" b="1" dirty="0"/>
              <a:t>?</a:t>
            </a:r>
          </a:p>
          <a:p>
            <a:endParaRPr lang="hr-HR" sz="2800" i="1" dirty="0"/>
          </a:p>
          <a:p>
            <a:endParaRPr lang="hr-HR" sz="2800" i="1" dirty="0"/>
          </a:p>
        </p:txBody>
      </p:sp>
    </p:spTree>
    <p:extLst>
      <p:ext uri="{BB962C8B-B14F-4D97-AF65-F5344CB8AC3E}">
        <p14:creationId xmlns:p14="http://schemas.microsoft.com/office/powerpoint/2010/main" val="1416934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150" y="374548"/>
            <a:ext cx="7486263" cy="34305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27372" y="5037173"/>
            <a:ext cx="4367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What</a:t>
            </a:r>
            <a:r>
              <a:rPr lang="hr-HR" sz="2800" b="1" dirty="0"/>
              <a:t> </a:t>
            </a:r>
            <a:r>
              <a:rPr lang="hr-HR" sz="2800" b="1" dirty="0" err="1"/>
              <a:t>two</a:t>
            </a:r>
            <a:r>
              <a:rPr lang="hr-HR" sz="2800" b="1" dirty="0"/>
              <a:t> </a:t>
            </a:r>
            <a:r>
              <a:rPr lang="hr-HR" sz="2800" b="1" dirty="0" err="1"/>
              <a:t>kinds</a:t>
            </a:r>
            <a:r>
              <a:rPr lang="hr-HR" sz="2800" b="1" dirty="0"/>
              <a:t> </a:t>
            </a:r>
            <a:r>
              <a:rPr lang="hr-HR" sz="2800" b="1" dirty="0" err="1"/>
              <a:t>of</a:t>
            </a:r>
            <a:r>
              <a:rPr lang="hr-HR" sz="2800" b="1" dirty="0"/>
              <a:t> </a:t>
            </a:r>
            <a:r>
              <a:rPr lang="hr-HR" sz="2800" b="1" dirty="0" err="1"/>
              <a:t>trees</a:t>
            </a:r>
            <a:r>
              <a:rPr lang="hr-HR" sz="2800" b="1" dirty="0"/>
              <a:t> do </a:t>
            </a:r>
            <a:r>
              <a:rPr lang="hr-HR" sz="2800" b="1" dirty="0" err="1"/>
              <a:t>people</a:t>
            </a:r>
            <a:r>
              <a:rPr lang="hr-HR" sz="2800" b="1" dirty="0"/>
              <a:t> use </a:t>
            </a:r>
            <a:r>
              <a:rPr lang="hr-HR" sz="2800" b="1" dirty="0" err="1"/>
              <a:t>each</a:t>
            </a:r>
            <a:r>
              <a:rPr lang="hr-HR" sz="2800" b="1" dirty="0"/>
              <a:t> </a:t>
            </a:r>
            <a:r>
              <a:rPr lang="hr-HR" sz="2800" b="1" dirty="0" err="1"/>
              <a:t>year</a:t>
            </a:r>
            <a:r>
              <a:rPr lang="hr-HR" sz="2800" b="1" dirty="0"/>
              <a:t>? </a:t>
            </a:r>
            <a:r>
              <a:rPr lang="hr-HR" sz="2800" b="1" dirty="0" err="1"/>
              <a:t>Why</a:t>
            </a:r>
            <a:r>
              <a:rPr lang="hr-HR" sz="2800" b="1" dirty="0"/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2" y="0"/>
            <a:ext cx="5652426" cy="66515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59461" y="1041298"/>
            <a:ext cx="5102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/>
              <a:t>Where</a:t>
            </a:r>
            <a:r>
              <a:rPr lang="hr-HR" sz="2800" b="1" dirty="0"/>
              <a:t> do </a:t>
            </a:r>
            <a:r>
              <a:rPr lang="hr-HR" sz="2800" b="1" dirty="0" err="1"/>
              <a:t>Christmas</a:t>
            </a:r>
            <a:r>
              <a:rPr lang="hr-HR" sz="2800" b="1" dirty="0"/>
              <a:t> </a:t>
            </a:r>
            <a:r>
              <a:rPr lang="hr-HR" sz="2800" b="1" dirty="0" err="1"/>
              <a:t>trees</a:t>
            </a:r>
            <a:r>
              <a:rPr lang="hr-HR" sz="2800" b="1" dirty="0"/>
              <a:t> </a:t>
            </a:r>
            <a:r>
              <a:rPr lang="hr-HR" sz="2800" b="1" dirty="0" err="1"/>
              <a:t>that</a:t>
            </a:r>
            <a:r>
              <a:rPr lang="hr-HR" sz="2800" b="1" dirty="0"/>
              <a:t> </a:t>
            </a:r>
            <a:r>
              <a:rPr lang="hr-HR" sz="2800" b="1" dirty="0" err="1"/>
              <a:t>people</a:t>
            </a:r>
            <a:r>
              <a:rPr lang="hr-HR" sz="2800" b="1" dirty="0"/>
              <a:t> </a:t>
            </a:r>
            <a:r>
              <a:rPr lang="hr-HR" sz="2800" b="1" dirty="0" err="1"/>
              <a:t>buy</a:t>
            </a:r>
            <a:r>
              <a:rPr lang="hr-HR" sz="2800" b="1" dirty="0"/>
              <a:t> </a:t>
            </a:r>
            <a:r>
              <a:rPr lang="hr-HR" sz="2800" b="1" dirty="0" err="1"/>
              <a:t>grow</a:t>
            </a:r>
            <a:r>
              <a:rPr lang="hr-HR" sz="2800" b="1" dirty="0"/>
              <a:t>?</a:t>
            </a:r>
          </a:p>
          <a:p>
            <a:endParaRPr lang="hr-HR" sz="2800" b="1" i="1" dirty="0"/>
          </a:p>
          <a:p>
            <a:r>
              <a:rPr lang="hr-HR" sz="2800" b="1" dirty="0" err="1"/>
              <a:t>What</a:t>
            </a:r>
            <a:r>
              <a:rPr lang="hr-HR" sz="2800" b="1" dirty="0"/>
              <a:t> do </a:t>
            </a:r>
            <a:r>
              <a:rPr lang="hr-HR" sz="2800" b="1" dirty="0" err="1"/>
              <a:t>people</a:t>
            </a:r>
            <a:r>
              <a:rPr lang="hr-HR" sz="2800" b="1" dirty="0"/>
              <a:t> </a:t>
            </a:r>
            <a:r>
              <a:rPr lang="hr-HR" sz="2800" b="1" dirty="0" err="1"/>
              <a:t>who</a:t>
            </a:r>
            <a:r>
              <a:rPr lang="hr-HR" sz="2800" b="1" dirty="0"/>
              <a:t> </a:t>
            </a:r>
            <a:r>
              <a:rPr lang="hr-HR" sz="2800" b="1" dirty="0" err="1"/>
              <a:t>don’t</a:t>
            </a:r>
            <a:r>
              <a:rPr lang="hr-HR" sz="2800" b="1" dirty="0"/>
              <a:t> </a:t>
            </a:r>
            <a:r>
              <a:rPr lang="hr-HR" sz="2800" b="1" dirty="0" err="1"/>
              <a:t>buy</a:t>
            </a:r>
            <a:r>
              <a:rPr lang="hr-HR" sz="2800" b="1" dirty="0"/>
              <a:t> </a:t>
            </a:r>
            <a:r>
              <a:rPr lang="hr-HR" sz="2800" b="1" dirty="0" err="1"/>
              <a:t>trees</a:t>
            </a:r>
            <a:r>
              <a:rPr lang="hr-HR" sz="2800" b="1" dirty="0"/>
              <a:t> do? </a:t>
            </a:r>
            <a:r>
              <a:rPr lang="hr-HR" sz="2800" b="1" dirty="0" err="1"/>
              <a:t>What</a:t>
            </a:r>
            <a:r>
              <a:rPr lang="hr-HR" sz="2800" b="1" dirty="0"/>
              <a:t> do </a:t>
            </a:r>
            <a:r>
              <a:rPr lang="hr-HR" sz="2800" b="1" dirty="0" err="1"/>
              <a:t>they</a:t>
            </a:r>
            <a:r>
              <a:rPr lang="hr-HR" sz="2800" b="1" dirty="0"/>
              <a:t> use?</a:t>
            </a:r>
          </a:p>
        </p:txBody>
      </p:sp>
    </p:spTree>
    <p:extLst>
      <p:ext uri="{BB962C8B-B14F-4D97-AF65-F5344CB8AC3E}">
        <p14:creationId xmlns:p14="http://schemas.microsoft.com/office/powerpoint/2010/main" val="11246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97" y="1244499"/>
            <a:ext cx="11344526" cy="5480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948" y="294968"/>
            <a:ext cx="5987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err="1"/>
              <a:t>Look</a:t>
            </a:r>
            <a:r>
              <a:rPr lang="hr-HR" sz="2800" dirty="0"/>
              <a:t> at </a:t>
            </a:r>
            <a:r>
              <a:rPr lang="hr-HR" sz="2800" dirty="0" err="1"/>
              <a:t>the</a:t>
            </a:r>
            <a:r>
              <a:rPr lang="hr-HR" sz="2800" dirty="0"/>
              <a:t> </a:t>
            </a:r>
            <a:r>
              <a:rPr lang="hr-HR" sz="2800" dirty="0" err="1"/>
              <a:t>pictures</a:t>
            </a:r>
            <a:r>
              <a:rPr lang="hr-HR" sz="2800" dirty="0"/>
              <a:t> </a:t>
            </a:r>
            <a:r>
              <a:rPr lang="hr-HR" sz="2800" dirty="0" err="1"/>
              <a:t>and</a:t>
            </a:r>
            <a:r>
              <a:rPr lang="hr-HR" sz="2800" dirty="0"/>
              <a:t> </a:t>
            </a:r>
            <a:r>
              <a:rPr lang="hr-HR" sz="2800" dirty="0" err="1"/>
              <a:t>describe</a:t>
            </a:r>
            <a:r>
              <a:rPr lang="hr-HR" sz="2800" dirty="0"/>
              <a:t> </a:t>
            </a:r>
            <a:r>
              <a:rPr lang="hr-HR" sz="2800" dirty="0" err="1"/>
              <a:t>them</a:t>
            </a:r>
            <a:r>
              <a:rPr lang="hr-HR" sz="2800" dirty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822" y="1037918"/>
            <a:ext cx="8629698" cy="262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3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69ABD078-1F84-4227-A934-B23CCFD4A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999" y="183821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83377" y="2088821"/>
            <a:ext cx="97489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dirty="0" err="1">
                <a:hlinkClick r:id="rId4"/>
              </a:rPr>
              <a:t>https</a:t>
            </a:r>
            <a:r>
              <a:rPr lang="hr-HR" sz="2400" dirty="0">
                <a:hlinkClick r:id="rId4"/>
              </a:rPr>
              <a:t>://</a:t>
            </a:r>
            <a:r>
              <a:rPr lang="hr-HR" sz="2400" dirty="0" err="1">
                <a:hlinkClick r:id="rId4"/>
              </a:rPr>
              <a:t>www.e-sfera.hr</a:t>
            </a:r>
            <a:r>
              <a:rPr lang="hr-HR" sz="2400" dirty="0">
                <a:hlinkClick r:id="rId4"/>
              </a:rPr>
              <a:t>/dodatni-digitalni-</a:t>
            </a:r>
            <a:r>
              <a:rPr lang="hr-HR" sz="2400" dirty="0" err="1">
                <a:hlinkClick r:id="rId4"/>
              </a:rPr>
              <a:t>sadrzaji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 err="1">
                <a:hlinkClick r:id="rId4"/>
              </a:rPr>
              <a:t>2e69a036-829c-4fd4-a1cf-5998c6a4be45</a:t>
            </a:r>
            <a:r>
              <a:rPr lang="hr-HR" sz="2400" dirty="0">
                <a:hlinkClick r:id="rId4"/>
              </a:rPr>
              <a:t>/</a:t>
            </a:r>
            <a:r>
              <a:rPr lang="hr-HR" sz="2400" dirty="0"/>
              <a:t> </a:t>
            </a:r>
          </a:p>
          <a:p>
            <a:pPr algn="ctr"/>
            <a:endParaRPr lang="hr-HR" sz="2400" dirty="0"/>
          </a:p>
          <a:p>
            <a:pPr algn="ctr" fontAlgn="t"/>
            <a:r>
              <a:rPr lang="en-US" sz="2400" b="1" dirty="0"/>
              <a:t>New Year's traditions around the world</a:t>
            </a:r>
          </a:p>
          <a:p>
            <a:pPr algn="ctr"/>
            <a:br>
              <a:rPr lang="hr-HR" sz="2400" dirty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15671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4801</TotalTime>
  <Words>106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Culture spot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293</cp:revision>
  <dcterms:created xsi:type="dcterms:W3CDTF">2020-09-19T11:02:00Z</dcterms:created>
  <dcterms:modified xsi:type="dcterms:W3CDTF">2022-09-23T07:35:50Z</dcterms:modified>
</cp:coreProperties>
</file>